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64" r:id="rId6"/>
    <p:sldId id="276" r:id="rId7"/>
    <p:sldId id="263" r:id="rId8"/>
    <p:sldId id="262" r:id="rId9"/>
    <p:sldId id="261" r:id="rId10"/>
    <p:sldId id="260" r:id="rId11"/>
    <p:sldId id="259" r:id="rId12"/>
    <p:sldId id="258" r:id="rId13"/>
    <p:sldId id="257" r:id="rId14"/>
    <p:sldId id="266" r:id="rId15"/>
    <p:sldId id="267" r:id="rId16"/>
    <p:sldId id="275" r:id="rId17"/>
    <p:sldId id="274" r:id="rId18"/>
    <p:sldId id="270" r:id="rId19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33" d="100"/>
          <a:sy n="33" d="100"/>
        </p:scale>
        <p:origin x="2688" y="98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eronika Beange" userId="6f6c5d82-e877-4211-ab4a-ffac223fd20d" providerId="ADAL" clId="{E3A036A6-578B-43FC-8FF6-79F812693C8B}"/>
    <pc:docChg chg="modSld">
      <pc:chgData name="Weronika Beange" userId="6f6c5d82-e877-4211-ab4a-ffac223fd20d" providerId="ADAL" clId="{E3A036A6-578B-43FC-8FF6-79F812693C8B}" dt="2022-11-02T08:55:52.156" v="1" actId="1076"/>
      <pc:docMkLst>
        <pc:docMk/>
      </pc:docMkLst>
      <pc:sldChg chg="modSp mod">
        <pc:chgData name="Weronika Beange" userId="6f6c5d82-e877-4211-ab4a-ffac223fd20d" providerId="ADAL" clId="{E3A036A6-578B-43FC-8FF6-79F812693C8B}" dt="2022-11-02T08:55:02.556" v="0" actId="1076"/>
        <pc:sldMkLst>
          <pc:docMk/>
          <pc:sldMk cId="1994231994" sldId="262"/>
        </pc:sldMkLst>
        <pc:picChg chg="mod">
          <ac:chgData name="Weronika Beange" userId="6f6c5d82-e877-4211-ab4a-ffac223fd20d" providerId="ADAL" clId="{E3A036A6-578B-43FC-8FF6-79F812693C8B}" dt="2022-11-02T08:55:02.556" v="0" actId="1076"/>
          <ac:picMkLst>
            <pc:docMk/>
            <pc:sldMk cId="1994231994" sldId="262"/>
            <ac:picMk id="3" creationId="{E3AE84D9-419B-6967-C53B-915172CA0C41}"/>
          </ac:picMkLst>
        </pc:picChg>
      </pc:sldChg>
      <pc:sldChg chg="modSp mod">
        <pc:chgData name="Weronika Beange" userId="6f6c5d82-e877-4211-ab4a-ffac223fd20d" providerId="ADAL" clId="{E3A036A6-578B-43FC-8FF6-79F812693C8B}" dt="2022-11-02T08:55:52.156" v="1" actId="1076"/>
        <pc:sldMkLst>
          <pc:docMk/>
          <pc:sldMk cId="42263494" sldId="268"/>
        </pc:sldMkLst>
        <pc:picChg chg="mod">
          <ac:chgData name="Weronika Beange" userId="6f6c5d82-e877-4211-ab4a-ffac223fd20d" providerId="ADAL" clId="{E3A036A6-578B-43FC-8FF6-79F812693C8B}" dt="2022-11-02T08:55:52.156" v="1" actId="1076"/>
          <ac:picMkLst>
            <pc:docMk/>
            <pc:sldMk cId="42263494" sldId="268"/>
            <ac:picMk id="3" creationId="{04EA4A2A-46F1-582C-1F19-3F346D670C6C}"/>
          </ac:picMkLst>
        </pc:picChg>
      </pc:sldChg>
    </pc:docChg>
  </pc:docChgLst>
  <pc:docChgLst>
    <pc:chgData name="Weronika Beange" userId="6f6c5d82-e877-4211-ab4a-ffac223fd20d" providerId="ADAL" clId="{5AB74E75-C059-4B0D-9C8F-662E9880AC82}"/>
    <pc:docChg chg="custSel modSld">
      <pc:chgData name="Weronika Beange" userId="6f6c5d82-e877-4211-ab4a-ffac223fd20d" providerId="ADAL" clId="{5AB74E75-C059-4B0D-9C8F-662E9880AC82}" dt="2022-11-24T13:52:08.475" v="7" actId="12789"/>
      <pc:docMkLst>
        <pc:docMk/>
      </pc:docMkLst>
      <pc:sldChg chg="delSp modSp mod">
        <pc:chgData name="Weronika Beange" userId="6f6c5d82-e877-4211-ab4a-ffac223fd20d" providerId="ADAL" clId="{5AB74E75-C059-4B0D-9C8F-662E9880AC82}" dt="2022-11-24T13:52:08.475" v="7" actId="12789"/>
        <pc:sldMkLst>
          <pc:docMk/>
          <pc:sldMk cId="3546620138" sldId="270"/>
        </pc:sldMkLst>
        <pc:spChg chg="del">
          <ac:chgData name="Weronika Beange" userId="6f6c5d82-e877-4211-ab4a-ffac223fd20d" providerId="ADAL" clId="{5AB74E75-C059-4B0D-9C8F-662E9880AC82}" dt="2022-11-24T13:52:02.287" v="5" actId="478"/>
          <ac:spMkLst>
            <pc:docMk/>
            <pc:sldMk cId="3546620138" sldId="270"/>
            <ac:spMk id="4" creationId="{B418D15F-3A8F-7F21-CB14-E8573ED91145}"/>
          </ac:spMkLst>
        </pc:spChg>
        <pc:spChg chg="del">
          <ac:chgData name="Weronika Beange" userId="6f6c5d82-e877-4211-ab4a-ffac223fd20d" providerId="ADAL" clId="{5AB74E75-C059-4B0D-9C8F-662E9880AC82}" dt="2022-11-24T13:52:02.287" v="5" actId="478"/>
          <ac:spMkLst>
            <pc:docMk/>
            <pc:sldMk cId="3546620138" sldId="270"/>
            <ac:spMk id="5" creationId="{8BF0C657-7911-A1D8-8B39-56C8B638E087}"/>
          </ac:spMkLst>
        </pc:spChg>
        <pc:spChg chg="del">
          <ac:chgData name="Weronika Beange" userId="6f6c5d82-e877-4211-ab4a-ffac223fd20d" providerId="ADAL" clId="{5AB74E75-C059-4B0D-9C8F-662E9880AC82}" dt="2022-11-24T13:52:02.287" v="5" actId="478"/>
          <ac:spMkLst>
            <pc:docMk/>
            <pc:sldMk cId="3546620138" sldId="270"/>
            <ac:spMk id="6" creationId="{CDC2EBF3-9839-281F-BEBB-CEB383ABAB8F}"/>
          </ac:spMkLst>
        </pc:spChg>
        <pc:spChg chg="del">
          <ac:chgData name="Weronika Beange" userId="6f6c5d82-e877-4211-ab4a-ffac223fd20d" providerId="ADAL" clId="{5AB74E75-C059-4B0D-9C8F-662E9880AC82}" dt="2022-11-24T13:52:02.287" v="5" actId="478"/>
          <ac:spMkLst>
            <pc:docMk/>
            <pc:sldMk cId="3546620138" sldId="270"/>
            <ac:spMk id="7" creationId="{8704AF43-5258-308C-0FB8-47D10C24C390}"/>
          </ac:spMkLst>
        </pc:spChg>
        <pc:spChg chg="del">
          <ac:chgData name="Weronika Beange" userId="6f6c5d82-e877-4211-ab4a-ffac223fd20d" providerId="ADAL" clId="{5AB74E75-C059-4B0D-9C8F-662E9880AC82}" dt="2022-11-24T13:52:02.287" v="5" actId="478"/>
          <ac:spMkLst>
            <pc:docMk/>
            <pc:sldMk cId="3546620138" sldId="270"/>
            <ac:spMk id="8" creationId="{28C0299A-16E1-61D2-68CC-468B18FD6933}"/>
          </ac:spMkLst>
        </pc:spChg>
        <pc:picChg chg="mod">
          <ac:chgData name="Weronika Beange" userId="6f6c5d82-e877-4211-ab4a-ffac223fd20d" providerId="ADAL" clId="{5AB74E75-C059-4B0D-9C8F-662E9880AC82}" dt="2022-11-24T13:52:08.475" v="7" actId="12789"/>
          <ac:picMkLst>
            <pc:docMk/>
            <pc:sldMk cId="3546620138" sldId="270"/>
            <ac:picMk id="3" creationId="{66921571-6782-AC2D-F0EF-5A4D12485379}"/>
          </ac:picMkLst>
        </pc:picChg>
      </pc:sldChg>
      <pc:sldChg chg="delSp modSp mod">
        <pc:chgData name="Weronika Beange" userId="6f6c5d82-e877-4211-ab4a-ffac223fd20d" providerId="ADAL" clId="{5AB74E75-C059-4B0D-9C8F-662E9880AC82}" dt="2022-11-24T13:51:28.958" v="3" actId="12789"/>
        <pc:sldMkLst>
          <pc:docMk/>
          <pc:sldMk cId="3167502294" sldId="276"/>
        </pc:sldMkLst>
        <pc:spChg chg="del">
          <ac:chgData name="Weronika Beange" userId="6f6c5d82-e877-4211-ab4a-ffac223fd20d" providerId="ADAL" clId="{5AB74E75-C059-4B0D-9C8F-662E9880AC82}" dt="2022-11-24T13:51:23.744" v="1" actId="478"/>
          <ac:spMkLst>
            <pc:docMk/>
            <pc:sldMk cId="3167502294" sldId="276"/>
            <ac:spMk id="4" creationId="{8DCC1A3E-3C62-C8E7-5990-B21AC0A8CE26}"/>
          </ac:spMkLst>
        </pc:spChg>
        <pc:spChg chg="del">
          <ac:chgData name="Weronika Beange" userId="6f6c5d82-e877-4211-ab4a-ffac223fd20d" providerId="ADAL" clId="{5AB74E75-C059-4B0D-9C8F-662E9880AC82}" dt="2022-11-24T13:51:23.744" v="1" actId="478"/>
          <ac:spMkLst>
            <pc:docMk/>
            <pc:sldMk cId="3167502294" sldId="276"/>
            <ac:spMk id="5" creationId="{E26559D9-3A7A-7AAF-DC4E-F5B06901D167}"/>
          </ac:spMkLst>
        </pc:spChg>
        <pc:spChg chg="del">
          <ac:chgData name="Weronika Beange" userId="6f6c5d82-e877-4211-ab4a-ffac223fd20d" providerId="ADAL" clId="{5AB74E75-C059-4B0D-9C8F-662E9880AC82}" dt="2022-11-24T13:51:23.744" v="1" actId="478"/>
          <ac:spMkLst>
            <pc:docMk/>
            <pc:sldMk cId="3167502294" sldId="276"/>
            <ac:spMk id="6" creationId="{B80B92D1-3A04-1673-D9BD-45F8EE7558A4}"/>
          </ac:spMkLst>
        </pc:spChg>
        <pc:picChg chg="mod">
          <ac:chgData name="Weronika Beange" userId="6f6c5d82-e877-4211-ab4a-ffac223fd20d" providerId="ADAL" clId="{5AB74E75-C059-4B0D-9C8F-662E9880AC82}" dt="2022-11-24T13:51:28.958" v="3" actId="12789"/>
          <ac:picMkLst>
            <pc:docMk/>
            <pc:sldMk cId="3167502294" sldId="276"/>
            <ac:picMk id="3" creationId="{6579F5C3-4E60-3189-1416-954B72172F2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24/11/2022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4986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24/11/2022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7544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24/11/2022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4067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24/11/2022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5573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24/11/2022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3243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24/11/2022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5261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24/11/2022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400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24/11/2022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1862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24/11/2022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2827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24/11/2022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1542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24/11/2022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064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BD05AA-EA16-4617-B9D6-26C8638BAEC9}" type="datetimeFigureOut">
              <a:rPr lang="en-GB" smtClean="0"/>
              <a:t>24/11/2022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2544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B3F0B39A-6BE4-A95A-B9AC-2D6A344559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5040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65A3E137-93F9-8297-864C-C6AD2ED4B4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2672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2F98CD88-669D-9CD2-4D46-0AF43C39F7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9941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43D9A06D-5367-E41B-D23E-54F9BF28C8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5829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meline&#10;&#10;Description automatically generated">
            <a:extLst>
              <a:ext uri="{FF2B5EF4-FFF2-40B4-BE49-F238E27FC236}">
                <a16:creationId xmlns:a16="http://schemas.microsoft.com/office/drawing/2014/main" id="{9ED9B15B-7533-43FA-240A-CA4925D793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8470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7DB0863F-7280-7D5B-E41F-ECA91E38A2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0433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66921571-6782-AC2D-F0EF-5A4D124853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620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walking down a hallway&#10;&#10;Description automatically generated with low confidence">
            <a:extLst>
              <a:ext uri="{FF2B5EF4-FFF2-40B4-BE49-F238E27FC236}">
                <a16:creationId xmlns:a16="http://schemas.microsoft.com/office/drawing/2014/main" id="{5C32003E-9143-EAD2-5B1E-5CD33E9319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358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6579F5C3-4E60-3189-1416-954B72172F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502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4DA6676F-FF95-8064-AFAF-2DAF5A585E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168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FF0BD415-78FA-DCB7-EC7B-A33FDD3012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231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pplication&#10;&#10;Description automatically generated">
            <a:extLst>
              <a:ext uri="{FF2B5EF4-FFF2-40B4-BE49-F238E27FC236}">
                <a16:creationId xmlns:a16="http://schemas.microsoft.com/office/drawing/2014/main" id="{841C3A0F-1BF4-6387-D9BA-43234E8294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7977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BCA8151D-0FD9-08D1-505F-413DBE72D8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0734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6F8CDB9B-8283-A1D3-0C13-2F0A9BCA58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1046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company name&#10;&#10;Description automatically generated">
            <a:extLst>
              <a:ext uri="{FF2B5EF4-FFF2-40B4-BE49-F238E27FC236}">
                <a16:creationId xmlns:a16="http://schemas.microsoft.com/office/drawing/2014/main" id="{74DEF39A-B704-C409-8C88-879BF99A6F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095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5776240F08A6343B664C8B743EE5C5B" ma:contentTypeVersion="11" ma:contentTypeDescription="Create a new document." ma:contentTypeScope="" ma:versionID="31093dbaa1ddd5a874e2e51c29f539ed">
  <xsd:schema xmlns:xsd="http://www.w3.org/2001/XMLSchema" xmlns:xs="http://www.w3.org/2001/XMLSchema" xmlns:p="http://schemas.microsoft.com/office/2006/metadata/properties" xmlns:ns2="4aed504c-ebe7-463e-82c7-15fe6339b33a" targetNamespace="http://schemas.microsoft.com/office/2006/metadata/properties" ma:root="true" ma:fieldsID="7f01e2ad2b5e6314a4e3652ffc825596" ns2:_="">
    <xsd:import namespace="4aed504c-ebe7-463e-82c7-15fe6339b33a"/>
    <xsd:element name="properties">
      <xsd:complexType>
        <xsd:sequence>
          <xsd:element name="documentManagement">
            <xsd:complexType>
              <xsd:all>
                <xsd:element ref="ns2:Schedule_ID" minOccurs="0"/>
                <xsd:element ref="ns2:Schedule_Date" minOccurs="0"/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Delivery_Option" minOccurs="0"/>
                <xsd:element ref="ns2:Delivery_Purpose" minOccurs="0"/>
                <xsd:element ref="ns2:MediaServiceOCR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ed504c-ebe7-463e-82c7-15fe6339b33a" elementFormDefault="qualified">
    <xsd:import namespace="http://schemas.microsoft.com/office/2006/documentManagement/types"/>
    <xsd:import namespace="http://schemas.microsoft.com/office/infopath/2007/PartnerControls"/>
    <xsd:element name="Schedule_ID" ma:index="8" nillable="true" ma:displayName="Schedule_ID" ma:format="Dropdown" ma:internalName="Schedule_ID">
      <xsd:simpleType>
        <xsd:restriction base="dms:Text">
          <xsd:maxLength value="255"/>
        </xsd:restriction>
      </xsd:simpleType>
    </xsd:element>
    <xsd:element name="Schedule_Date" ma:index="9" nillable="true" ma:displayName="Schedule_Date" ma:format="Dropdown" ma:indexed="true" ma:internalName="Schedule_Date">
      <xsd:simpleType>
        <xsd:restriction base="dms:Text">
          <xsd:maxLength value="255"/>
        </xsd:restriction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Delivery_Option" ma:index="15" nillable="true" ma:displayName="Delivery_Option" ma:format="Dropdown" ma:internalName="Delivery_Option">
      <xsd:simpleType>
        <xsd:restriction base="dms:Text">
          <xsd:maxLength value="255"/>
        </xsd:restriction>
      </xsd:simpleType>
    </xsd:element>
    <xsd:element name="Delivery_Purpose" ma:index="16" nillable="true" ma:displayName="Delivery_Purpose" ma:format="Dropdown" ma:internalName="Delivery_Purpose">
      <xsd:simpleType>
        <xsd:restriction base="dms:Text">
          <xsd:maxLength value="255"/>
        </xsd:restriction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chedule_Date xmlns="4aed504c-ebe7-463e-82c7-15fe6339b33a">2022-11-25 at 06 AM</Schedule_Date>
    <Delivery_Option xmlns="4aed504c-ebe7-463e-82c7-15fe6339b33a">Schedule Delivery</Delivery_Option>
    <Schedule_ID xmlns="4aed504c-ebe7-463e-82c7-15fe6339b33a">950</Schedule_ID>
    <Delivery_Purpose xmlns="4aed504c-ebe7-463e-82c7-15fe6339b33a">Broadcast Email</Delivery_Purpose>
  </documentManagement>
</p:properties>
</file>

<file path=customXml/itemProps1.xml><?xml version="1.0" encoding="utf-8"?>
<ds:datastoreItem xmlns:ds="http://schemas.openxmlformats.org/officeDocument/2006/customXml" ds:itemID="{4216F4FA-1F71-47C5-98F7-54D5C420B450}"/>
</file>

<file path=customXml/itemProps2.xml><?xml version="1.0" encoding="utf-8"?>
<ds:datastoreItem xmlns:ds="http://schemas.openxmlformats.org/officeDocument/2006/customXml" ds:itemID="{E4FA900F-8E1D-4581-8289-191A75E226C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F047A20-002D-4AB8-ABB3-0B21AF86A9E8}">
  <ds:schemaRefs>
    <ds:schemaRef ds:uri="http://www.w3.org/XML/1998/namespace"/>
    <ds:schemaRef ds:uri="http://purl.org/dc/elements/1.1/"/>
    <ds:schemaRef ds:uri="http://schemas.microsoft.com/office/infopath/2007/PartnerControls"/>
    <ds:schemaRef ds:uri="2bba036e-3261-42ff-ac2c-3ab430ee1e45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44790e13-f532-45ba-883a-ea4e13c1e09a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</TotalTime>
  <Words>0</Words>
  <Application>Microsoft Office PowerPoint</Application>
  <PresentationFormat>Custom</PresentationFormat>
  <Paragraphs>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Ruth Bosomworth</dc:creator>
  <cp:lastModifiedBy>Weronika Beange</cp:lastModifiedBy>
  <cp:revision>10</cp:revision>
  <dcterms:created xsi:type="dcterms:W3CDTF">2022-03-08T17:50:39Z</dcterms:created>
  <dcterms:modified xsi:type="dcterms:W3CDTF">2022-11-24T13:52:17Z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0x010100A5776240F08A6343B664C8B743EE5C5B</vt:lpwstr>
  </property>
  <property fmtid="{D5CDD505-2E9C-101B-9397-08002B2CF9AE}" pid="3" name="MediaServiceImageTags">
    <vt:lpwstr/>
  </property>
</Properties>
</file>