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7D543-AC6E-470F-8AA2-A53DCAC05716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878A4-F9C2-4AFF-91D5-A6A7428C4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44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257D8DF-F729-4843-BA11-47A7C304FB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8BD726-E6CE-47CD-A32A-83CF2114325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A123AE35-0D13-4E94-8A6A-09A04D4418E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039317EB-96CC-4B04-BB64-B87A39385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387D9-CA6C-4B00-973B-603C009D6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6EB44D-5F81-4805-A28E-660C20EC6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2B0F6-628A-44A8-AD4C-341D7558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115F-83EF-48FE-A107-CAE1B220C43D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36C71-B2FF-4532-BE7B-F4C6CD0CB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90E70-36F5-4763-994E-728972EC0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E256-2E9A-4FEB-A838-CB7FBEA25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9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731F9-7311-4C15-B1FB-FA389BC7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B945C-AE38-4DD8-901B-36AC50E88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E9716-F009-4550-97FB-EBE5FB72D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115F-83EF-48FE-A107-CAE1B220C43D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5E743-E2F9-45D8-BC8A-53D7BCD6B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273AA-EA2D-47E3-958E-060D7A314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E256-2E9A-4FEB-A838-CB7FBEA25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1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483C35-F4D3-4CEC-AFFA-F27AB9C890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5EABBA-62C5-44FA-8DC7-51ABCB35F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331DD-BD8F-42E1-A7D4-27899131A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115F-83EF-48FE-A107-CAE1B220C43D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520AB-9840-4495-8307-D2D15B9EC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9E2C6-866D-49A5-A545-AD561F805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E256-2E9A-4FEB-A838-CB7FBEA25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51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F7345-83B0-44B5-B0D4-C92218F66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14E47-A28B-4742-81C2-E727DA2EE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6F4EC-C099-4D5C-8285-CC9412AF5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115F-83EF-48FE-A107-CAE1B220C43D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CD49E-7B56-44AD-98B0-5C4FFB4B4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6596C-DC1C-46CD-8CDE-49ED1CBD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E256-2E9A-4FEB-A838-CB7FBEA25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1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4DE7E-A9E6-42ED-9F51-74E589AD5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D8635-32D6-48E9-ACF1-E3F3ADD99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4DEC1-D6B7-4B4D-B675-005848955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115F-83EF-48FE-A107-CAE1B220C43D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42848-0CD2-43DF-B5A6-0BD6F4249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8B409-E59B-422B-90AF-CA8D4E642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E256-2E9A-4FEB-A838-CB7FBEA25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8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F48D3-C85D-465F-9FA1-5479DB1A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31A73-F686-4126-AFA1-2FAE5525A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EECF8-883F-4EA3-B7D6-B371C3C11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75CF7-F424-4332-A91A-917E83573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115F-83EF-48FE-A107-CAE1B220C43D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EBBA7-BBD8-47C3-BF6F-97D86D7E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610AF-95CF-4522-AA92-27FD247CD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E256-2E9A-4FEB-A838-CB7FBEA25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1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163F4-8AEA-46EA-958C-52DB50ED4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A4BAC3-5A7D-431D-87F2-0C6221D29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9D79E7-E808-4FEB-858C-5873670C4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741803-4B2B-4AA7-94D1-4171D9837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CA2476-A252-4ABE-B075-DB250C474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274B4A-2139-42FC-A96D-25B1A9F06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115F-83EF-48FE-A107-CAE1B220C43D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41690B-80AA-48F8-8961-0F663515A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0EA0A-52F2-4D3E-8D78-667790159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E256-2E9A-4FEB-A838-CB7FBEA25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9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33185-5B7C-4FAE-ABF5-9EE96690F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8E35C9-F147-4ACE-B1C5-75B0BFFB5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115F-83EF-48FE-A107-CAE1B220C43D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A94BB-C0EF-40CF-B1C3-B9AF19380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BF0A3F-350D-4617-9EF0-420BE739E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E256-2E9A-4FEB-A838-CB7FBEA25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1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FDF8FF-FD53-4622-B2C3-52FE3548F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115F-83EF-48FE-A107-CAE1B220C43D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A04014-D0E6-479B-BA29-06CF181EE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6914B7-DE32-4823-B42F-73B9A28DA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E256-2E9A-4FEB-A838-CB7FBEA25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3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87F68-F94B-41CC-AFFD-F57C0A255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DA9FF-6BE4-4BD7-9770-8E4BC37C8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16EE9E-C952-4DB3-9717-A4876E391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15F5F-3927-4620-ACFB-9AAFC70B2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115F-83EF-48FE-A107-CAE1B220C43D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AF4B7-4024-4E33-A6E9-3E07E26AC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0A1D4-11A4-4CC7-BA4A-E39D30D7D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E256-2E9A-4FEB-A838-CB7FBEA25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04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BAAD3-9BCD-48C6-AB37-34CC4B45E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5204D3-B8C3-41EB-A3EC-49CC5C3FB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50F4DD-B9E3-416A-B3A6-B4A7A577F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549586-E3AA-480A-BAC3-E9A08DFE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115F-83EF-48FE-A107-CAE1B220C43D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1C03E3-3945-4D1E-97DC-A2BE127E7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46F6B-66CC-4CA8-8BE6-54C35318D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E256-2E9A-4FEB-A838-CB7FBEA25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9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D4056-2535-46AA-955A-9F946A0DF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5EA5A-2695-400D-9288-6AEC7D1CC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18C7F-9506-4F4C-814A-E00C72A9B5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2115F-83EF-48FE-A107-CAE1B220C43D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76639-997F-4912-9FCF-4744548CE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63C09-923D-4EC0-9E55-864781A44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DE256-2E9A-4FEB-A838-CB7FBEA25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A7722-0515-498A-98D3-34E8822DCE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115F4-3FF5-480D-8D13-D473B3D9A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69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CC4A3C2-BD5E-41B4-BD6A-BAAFFC103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43251" y="2924175"/>
            <a:ext cx="5915025" cy="1143000"/>
          </a:xfrm>
        </p:spPr>
        <p:txBody>
          <a:bodyPr/>
          <a:lstStyle/>
          <a:p>
            <a:pPr eaLnBrk="1" hangingPunct="1"/>
            <a:r>
              <a:rPr lang="en-GB" altLang="en-US" sz="4000" u="sng" dirty="0">
                <a:latin typeface="Comic Sans MS" panose="030F0702030302020204" pitchFamily="66" charset="0"/>
              </a:rPr>
              <a:t>Next Training Session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037FE84-F613-41DF-AC64-01AE4C146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4437063"/>
            <a:ext cx="8496300" cy="18716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/>
              <a:t>When – 7.00pm Weds 16</a:t>
            </a:r>
            <a:r>
              <a:rPr lang="en-GB" altLang="en-US" baseline="30000"/>
              <a:t>th</a:t>
            </a:r>
            <a:r>
              <a:rPr lang="en-GB" altLang="en-US"/>
              <a:t> January 2018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/>
              <a:t>Where – At our Bromley nursery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/>
              <a:t>Subject – Special Needs, Child Protection and Equal Opportunities.</a:t>
            </a:r>
          </a:p>
        </p:txBody>
      </p:sp>
      <p:sp>
        <p:nvSpPr>
          <p:cNvPr id="24580" name="WordArt 4">
            <a:extLst>
              <a:ext uri="{FF2B5EF4-FFF2-40B4-BE49-F238E27FC236}">
                <a16:creationId xmlns:a16="http://schemas.microsoft.com/office/drawing/2014/main" id="{BB56629D-40F4-4255-AC5F-485D0C6B3D3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19288" y="260350"/>
            <a:ext cx="4464050" cy="23764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Sunnyfields Training</a:t>
            </a:r>
          </a:p>
        </p:txBody>
      </p:sp>
      <p:pic>
        <p:nvPicPr>
          <p:cNvPr id="24581" name="Picture 5" descr="yellow man1">
            <a:extLst>
              <a:ext uri="{FF2B5EF4-FFF2-40B4-BE49-F238E27FC236}">
                <a16:creationId xmlns:a16="http://schemas.microsoft.com/office/drawing/2014/main" id="{FC9C075A-267E-4149-BB4F-F708CE5A5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862" y="260350"/>
            <a:ext cx="2159000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Comic Sans MS</vt:lpstr>
      <vt:lpstr>Office Theme</vt:lpstr>
      <vt:lpstr>PowerPoint Presentation</vt:lpstr>
      <vt:lpstr>Next Training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</dc:creator>
  <cp:lastModifiedBy>Anna</cp:lastModifiedBy>
  <cp:revision>1</cp:revision>
  <dcterms:created xsi:type="dcterms:W3CDTF">2018-11-22T13:54:47Z</dcterms:created>
  <dcterms:modified xsi:type="dcterms:W3CDTF">2018-11-22T13:55:18Z</dcterms:modified>
</cp:coreProperties>
</file>