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3" r:id="rId6"/>
    <p:sldId id="262" r:id="rId7"/>
    <p:sldId id="261" r:id="rId8"/>
    <p:sldId id="260" r:id="rId9"/>
    <p:sldId id="266" r:id="rId10"/>
    <p:sldId id="265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2DF6-CF19-412B-9AFB-F8FC0EF1C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7360-58A8-41BA-B5EA-4FDE2512E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0AA8-178F-46BA-BA74-0595C314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8CDF-535E-47C2-AA19-15F6CE3C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3FA71-0E19-4D14-9C39-CD0DDB2A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614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811A-C15D-4B96-BDC6-BB9E78D0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191CE-0B94-4227-9E19-B5756C6B0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B8B2-E3C7-4BD6-95A7-66AFED30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9C6E-F5CF-48D9-AFCC-B01F88B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A955-E297-4504-833E-75A49CDA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24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67842-7CF4-46D6-9223-4BF7088F2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60426-48A6-437B-BC5D-608C26C6A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FEB4A-81BB-4FD9-B5DD-BF59439F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C327A-B1AD-49C5-A47F-49AB11F4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FAC5-9434-46CD-A69F-F71F3758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330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D6C8-CC64-424F-9396-2DECD139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67BC-BEBF-4EBE-B93B-D2504A346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1DFB2-41C5-4248-8979-3BBC61E0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E928-570B-442C-8979-BE465355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29B3-52CE-4348-941D-6A00A742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57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B6D2-A674-4224-B6CA-F153B6CD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4E492-EB47-4EC7-B9E2-4F5A36E6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323C4-0C5A-4F22-910C-F2FD4167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7350-0118-416B-9444-C317FA92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D1FB-0CE1-4F1D-AF8F-044CDCF4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86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A064-6F7A-42BE-ABE8-9E79ECE2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C6EA-340D-4AE8-A9EB-BCE14829A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19136-FAC6-4074-B605-A5658C09D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CACA2-B02B-4B3D-8935-004BC54B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BA17-5945-4439-B427-D6315A40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4C440-52A0-4B30-AB5F-91664468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434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DCE6-3760-4E7C-BC64-53D965BB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4BEB2-3D93-4E31-80D9-535AA6F8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80D0D-A64A-4909-90CE-BFE6F30B0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467D6-EDB9-4B7A-B982-ABBA031CC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A597C-CA56-4C75-9756-E7A490FA6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9C881-7DBA-484F-BD55-6D48229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2D582-1E3C-4CFF-97A5-D115460E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CFEE3-3D13-451F-8EF4-0E6B4558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132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55F9-2E27-411C-8794-95AF52E4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EEF35-EE02-4A55-AEE5-0E546D43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79CDE-F78A-4938-A9D0-8430C8AB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57C9F-1296-4D97-832D-FE151426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351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726F6-074E-4ECD-B690-12AC540E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DF717-9BB9-465C-9BA4-F6844BE7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EA568-C0E4-467E-945A-077F5577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2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22E2-C22E-4777-9CC0-2527E661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D906-AC5A-45E2-BA1D-BF02A431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9AE27-4182-4CE7-98BF-F8BE9C1A6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9A04F-78CE-4283-AF30-AACFB329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34F05-33CB-4604-8E85-C7457D78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43D7D-1F12-49BB-A877-8369E0D2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93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203E-A012-43B7-8D76-0472DEF7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ADED6-805F-41EB-9B02-9BA37BC19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BEB69-3394-4CEC-BC3E-052350344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29A04-DAC8-4A45-BC68-D3D0704D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D5470-6C70-4894-9F23-85A5B642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193BF-98A1-4BE9-81AD-96339A93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32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A6D46-8E1F-44E6-8460-16022951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6968C-E10C-4615-A3E1-C8A9FF699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E530-0C76-456F-A729-155A2857B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56D4-6C9F-4327-AE30-9DEA497CE359}" type="datetimeFigureOut">
              <a:rPr lang="en-MY" smtClean="0"/>
              <a:t>20/12/2018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3D154-4A00-4713-978A-75063F47D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7791A-C974-429F-AE5A-7EFBA872E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FC30-B51B-488B-9CFE-853894FCA4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16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10B61-D1BC-42CF-AA67-FA948D82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08" y="1879214"/>
            <a:ext cx="10099708" cy="26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0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792AC-210D-4BA7-8E37-C4745CCB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504825"/>
            <a:ext cx="88296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D399-582C-4447-A36E-C3D20C02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/>
              <a:t>Below section are section removed</a:t>
            </a:r>
            <a:br>
              <a:rPr lang="en-MY" dirty="0"/>
            </a:br>
            <a:r>
              <a:rPr lang="en-MY" dirty="0"/>
              <a:t>(old photo detected)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BEE6-8FB0-491A-AB79-EC2954938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All the grey background slide are the section that been removed on 19/12/2018.</a:t>
            </a:r>
          </a:p>
          <a:p>
            <a:r>
              <a:rPr lang="en-MY" dirty="0"/>
              <a:t>If you wan</a:t>
            </a:r>
            <a:r>
              <a:rPr lang="en-MY" altLang="zh-CN" dirty="0"/>
              <a:t>t</a:t>
            </a:r>
            <a:r>
              <a:rPr lang="en-MY" dirty="0"/>
              <a:t> to keep it, just fill the background white and drag it into the arrangement.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313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CDCEE4-7F37-484C-9F27-AD65559F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109662"/>
            <a:ext cx="99250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28B90-BDAC-41A5-8F1D-6B767F4B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04975"/>
            <a:ext cx="98964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39481-8411-4FA5-901B-95B1435B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82" y="0"/>
            <a:ext cx="7516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1BFC8-86FD-488A-8337-490BF963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56" y="0"/>
            <a:ext cx="10446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7ABED-31EE-4360-802C-DBD4F79B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42862"/>
            <a:ext cx="113061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D1467-5E2C-4CCA-9A42-39690BF6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081087"/>
            <a:ext cx="113252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A79B70-58C0-46D5-B840-83AAAE00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3" y="0"/>
            <a:ext cx="100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6E6E5-F505-4E2E-A441-9E2C4B37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04" y="0"/>
            <a:ext cx="7013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836DC-EA89-4229-B2D5-273A4755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17" y="0"/>
            <a:ext cx="8853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BB3F7-A4E7-4708-8498-C338D537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328612"/>
            <a:ext cx="89439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6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08BBB-DA24-4205-9501-C67D33BD5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881062"/>
            <a:ext cx="89820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section are section removed (old photo detected)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Alvin Tan</dc:creator>
  <cp:lastModifiedBy>caverna_meta@hotmail.com</cp:lastModifiedBy>
  <cp:revision>12</cp:revision>
  <dcterms:created xsi:type="dcterms:W3CDTF">2018-12-20T04:23:36Z</dcterms:created>
  <dcterms:modified xsi:type="dcterms:W3CDTF">2018-12-20T05:38:42Z</dcterms:modified>
</cp:coreProperties>
</file>